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Chemicals and the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1.1 and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302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Sewage Treatment Plant</a:t>
            </a:r>
            <a:endParaRPr lang="en-US" dirty="0"/>
          </a:p>
        </p:txBody>
      </p:sp>
      <p:pic>
        <p:nvPicPr>
          <p:cNvPr id="4" name="Content Placeholder 3" descr="WWTP1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21" r="-10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1847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Combustion</a:t>
            </a:r>
            <a:endParaRPr lang="en-US" dirty="0"/>
          </a:p>
        </p:txBody>
      </p:sp>
      <p:pic>
        <p:nvPicPr>
          <p:cNvPr id="4" name="Content Placeholder 3" descr="carExhaust_2195976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07" r="-68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702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Substances for Living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Inorganic</a:t>
            </a:r>
            <a:endParaRPr lang="en-US" dirty="0"/>
          </a:p>
        </p:txBody>
      </p:sp>
      <p:pic>
        <p:nvPicPr>
          <p:cNvPr id="8" name="Content Placeholder 7" descr="4839678_orig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68" b="-1576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Organic</a:t>
            </a:r>
            <a:endParaRPr lang="en-US" dirty="0"/>
          </a:p>
        </p:txBody>
      </p:sp>
      <p:pic>
        <p:nvPicPr>
          <p:cNvPr id="9" name="Content Placeholder 8" descr="sustainability 3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-32210" b="-32210"/>
          <a:stretch/>
        </p:blipFill>
        <p:spPr>
          <a:xfrm>
            <a:off x="4719637" y="2326425"/>
            <a:ext cx="3657599" cy="4174179"/>
          </a:xfrm>
        </p:spPr>
      </p:pic>
    </p:spTree>
    <p:extLst>
      <p:ext uri="{BB962C8B-B14F-4D97-AF65-F5344CB8AC3E}">
        <p14:creationId xmlns:p14="http://schemas.microsoft.com/office/powerpoint/2010/main" val="238482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Organic or Inorganic?</a:t>
            </a:r>
            <a:endParaRPr lang="en-CA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5208"/>
              </p:ext>
            </p:extLst>
          </p:nvPr>
        </p:nvGraphicFramePr>
        <p:xfrm>
          <a:off x="765175" y="2070100"/>
          <a:ext cx="761206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354"/>
                <a:gridCol w="2537354"/>
                <a:gridCol w="25373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Substance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Organic?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Inorganic?</a:t>
                      </a:r>
                      <a:endParaRPr lang="en-C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Oxygen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Distilled Water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Sugar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Motor Oil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Hydrochloric Acid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Rust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Vitamin C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Glass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Fat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Rubber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2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 Nutrients</a:t>
            </a:r>
            <a:endParaRPr lang="en-US" dirty="0"/>
          </a:p>
        </p:txBody>
      </p:sp>
      <p:pic>
        <p:nvPicPr>
          <p:cNvPr id="9" name="Content Placeholder 8" descr="Screen shot 2015-05-03 at 8.15.0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09" r="-22309"/>
          <a:stretch>
            <a:fillRect/>
          </a:stretch>
        </p:blipFill>
        <p:spPr>
          <a:xfrm>
            <a:off x="-790442" y="1216198"/>
            <a:ext cx="10269106" cy="5641802"/>
          </a:xfrm>
        </p:spPr>
      </p:pic>
    </p:spTree>
    <p:extLst>
      <p:ext uri="{BB962C8B-B14F-4D97-AF65-F5344CB8AC3E}">
        <p14:creationId xmlns:p14="http://schemas.microsoft.com/office/powerpoint/2010/main" val="2123557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 descr="plant-tre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513" r="-79513"/>
          <a:stretch>
            <a:fillRect/>
          </a:stretch>
        </p:blipFill>
        <p:spPr>
          <a:xfrm>
            <a:off x="-1018361" y="1016809"/>
            <a:ext cx="10513663" cy="5776161"/>
          </a:xfrm>
        </p:spPr>
      </p:pic>
    </p:spTree>
    <p:extLst>
      <p:ext uri="{BB962C8B-B14F-4D97-AF65-F5344CB8AC3E}">
        <p14:creationId xmlns:p14="http://schemas.microsoft.com/office/powerpoint/2010/main" val="121587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Compounds</a:t>
            </a:r>
            <a:endParaRPr lang="en-US" dirty="0"/>
          </a:p>
        </p:txBody>
      </p:sp>
      <p:pic>
        <p:nvPicPr>
          <p:cNvPr id="4" name="Content Placeholder 3" descr="DSC_020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1" b="31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288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pic>
        <p:nvPicPr>
          <p:cNvPr id="4" name="Content Placeholder 3" descr="image00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27" b="-159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460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pic>
        <p:nvPicPr>
          <p:cNvPr id="6" name="Content Placeholder 5" descr="Butterit+s+good+for+you_1ea602_426025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4" b="28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6660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and Amino Acids</a:t>
            </a:r>
            <a:endParaRPr lang="en-US" dirty="0"/>
          </a:p>
        </p:txBody>
      </p:sp>
      <p:pic>
        <p:nvPicPr>
          <p:cNvPr id="4" name="Content Placeholder 3" descr="High-Protein-Foo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42" r="-118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567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these have in Common??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Willow Bark</a:t>
            </a:r>
            <a:endParaRPr lang="en-US" dirty="0"/>
          </a:p>
        </p:txBody>
      </p:sp>
      <p:pic>
        <p:nvPicPr>
          <p:cNvPr id="9" name="Content Placeholder 8" descr="RedWillowBark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08" b="-50008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Purple Cone Flower</a:t>
            </a:r>
            <a:endParaRPr lang="en-US" dirty="0"/>
          </a:p>
        </p:txBody>
      </p:sp>
      <p:pic>
        <p:nvPicPr>
          <p:cNvPr id="10" name="Content Placeholder 9" descr="purple_coneflower_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68" b="-157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3347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pic>
        <p:nvPicPr>
          <p:cNvPr id="4" name="Content Placeholder 3" descr="2000px-Eukaryote_DNA-en.svg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8" r="-61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50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pic>
        <p:nvPicPr>
          <p:cNvPr id="4" name="Content Placeholder 3" descr="Screen shot 2015-05-03 at 8.21.0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36" r="-232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150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pic>
        <p:nvPicPr>
          <p:cNvPr id="4" name="Content Placeholder 3" descr="07TH_AIR_POLLUTION_886689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69" r="-86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392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Fertilizers/Pesticides</a:t>
            </a:r>
            <a:endParaRPr lang="en-US" dirty="0"/>
          </a:p>
        </p:txBody>
      </p:sp>
      <p:pic>
        <p:nvPicPr>
          <p:cNvPr id="4" name="Content Placeholder 3" descr="4719962912_edd5a253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7" r="-182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9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Wastes</a:t>
            </a:r>
            <a:endParaRPr lang="en-US" dirty="0"/>
          </a:p>
        </p:txBody>
      </p:sp>
      <p:pic>
        <p:nvPicPr>
          <p:cNvPr id="4" name="Content Placeholder 3" descr="o-CANADA-GARBAGE-WASTE-facebook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73" r="-10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890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lawikfig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0" r="-31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217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Wastewater</a:t>
            </a:r>
            <a:endParaRPr lang="en-US" dirty="0"/>
          </a:p>
        </p:txBody>
      </p:sp>
      <p:pic>
        <p:nvPicPr>
          <p:cNvPr id="4" name="Content Placeholder 3" descr="g20071000-stormwa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04" r="-205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857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Septic Tanks</a:t>
            </a:r>
            <a:endParaRPr lang="en-US" dirty="0"/>
          </a:p>
        </p:txBody>
      </p:sp>
      <p:pic>
        <p:nvPicPr>
          <p:cNvPr id="4" name="Content Placeholder 3" descr="septicsysemdiagram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13" r="-75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6227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45</TotalTime>
  <Words>75</Words>
  <Application>Microsoft Office PowerPoint</Application>
  <PresentationFormat>On-screen Show (4:3)</PresentationFormat>
  <Paragraphs>37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Habitat</vt:lpstr>
      <vt:lpstr>Chemicals and the Environment</vt:lpstr>
      <vt:lpstr>What do these have in Common??</vt:lpstr>
      <vt:lpstr>Nitrogen Cycle</vt:lpstr>
      <vt:lpstr>Pollution</vt:lpstr>
      <vt:lpstr>Fertilizers/Pesticides</vt:lpstr>
      <vt:lpstr>Solid Wastes</vt:lpstr>
      <vt:lpstr>PowerPoint Presentation</vt:lpstr>
      <vt:lpstr>Wastewater</vt:lpstr>
      <vt:lpstr>Septic Tanks</vt:lpstr>
      <vt:lpstr>Sewage Treatment Plant</vt:lpstr>
      <vt:lpstr>Combustion</vt:lpstr>
      <vt:lpstr>Common Substances for Living</vt:lpstr>
      <vt:lpstr>Organic or Inorganic?</vt:lpstr>
      <vt:lpstr>Marco Nutrients</vt:lpstr>
      <vt:lpstr>Examples</vt:lpstr>
      <vt:lpstr>Organic Compounds</vt:lpstr>
      <vt:lpstr>Carbohydrates</vt:lpstr>
      <vt:lpstr>Lipids</vt:lpstr>
      <vt:lpstr>Proteins and Amino Acids</vt:lpstr>
      <vt:lpstr>Nucleic Acids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Chemicals and the Environment</dc:title>
  <dc:creator>Michael Pruden</dc:creator>
  <cp:lastModifiedBy>NLSD User</cp:lastModifiedBy>
  <cp:revision>5</cp:revision>
  <dcterms:created xsi:type="dcterms:W3CDTF">2015-05-04T02:18:07Z</dcterms:created>
  <dcterms:modified xsi:type="dcterms:W3CDTF">2016-05-03T14:46:24Z</dcterms:modified>
</cp:coreProperties>
</file>