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15-05-07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15-05-07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15-05-07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15-05-07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15-05-07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15-05-07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15-05-07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15-05-07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15-05-07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15-05-07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15-05-07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15-05-07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Monitoring Air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2.2 – 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3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Effect</a:t>
            </a:r>
            <a:endParaRPr lang="en-US" dirty="0"/>
          </a:p>
        </p:txBody>
      </p:sp>
      <p:pic>
        <p:nvPicPr>
          <p:cNvPr id="4" name="Content Placeholder 3" descr="Screen shot 2015-05-07 at 10.33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80" b="-104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448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  <p:pic>
        <p:nvPicPr>
          <p:cNvPr id="4" name="Content Placeholder 3" descr="global-warm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r="33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999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=ffjIyms1BX4&amp;feature=</a:t>
            </a:r>
            <a:r>
              <a:rPr lang="en-US" dirty="0" err="1"/>
              <a:t>youtu.be</a:t>
            </a:r>
            <a:endParaRPr lang="en-US" dirty="0"/>
          </a:p>
        </p:txBody>
      </p:sp>
      <p:pic>
        <p:nvPicPr>
          <p:cNvPr id="4" name="Picture 3" descr="Screen shot 2015-05-07 at 11.1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7365"/>
            <a:ext cx="7175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7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CFCs</a:t>
            </a:r>
            <a:endParaRPr lang="en-US" dirty="0"/>
          </a:p>
        </p:txBody>
      </p:sp>
      <p:pic>
        <p:nvPicPr>
          <p:cNvPr id="4" name="Content Placeholder 3" descr="ccl3f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66" r="-421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196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Pollution?</a:t>
            </a:r>
            <a:endParaRPr lang="en-US" dirty="0"/>
          </a:p>
        </p:txBody>
      </p:sp>
      <p:pic>
        <p:nvPicPr>
          <p:cNvPr id="4" name="Content Placeholder 3" descr="0,,2473754_303,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64" b="-59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398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Sulfur Dioxide</a:t>
            </a:r>
            <a:endParaRPr lang="en-US" dirty="0"/>
          </a:p>
        </p:txBody>
      </p:sp>
      <p:pic>
        <p:nvPicPr>
          <p:cNvPr id="4" name="Content Placeholder 3" descr="Sulfur_dioxide_emissions_from_the_Halemaumau_vent_04-08-1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33" b="-42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977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</a:t>
            </a:r>
            <a:endParaRPr lang="en-US" dirty="0"/>
          </a:p>
        </p:txBody>
      </p:sp>
      <p:pic>
        <p:nvPicPr>
          <p:cNvPr id="4" name="Content Placeholder 3" descr="300px-Flue_gas_desulfurization_unit_EN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47" r="-399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882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GYPSUM!</a:t>
            </a:r>
            <a:endParaRPr lang="en-US" dirty="0"/>
          </a:p>
        </p:txBody>
      </p:sp>
      <p:pic>
        <p:nvPicPr>
          <p:cNvPr id="4" name="Content Placeholder 3" descr="acc4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4" r="-57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850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Oxides</a:t>
            </a:r>
            <a:endParaRPr lang="en-US" dirty="0"/>
          </a:p>
        </p:txBody>
      </p:sp>
      <p:pic>
        <p:nvPicPr>
          <p:cNvPr id="4" name="Content Placeholder 3" descr="Nitrogen_dioxide_at_different_temperatur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40" r="-129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692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Monoxide</a:t>
            </a:r>
            <a:endParaRPr lang="en-US" dirty="0"/>
          </a:p>
        </p:txBody>
      </p:sp>
      <p:pic>
        <p:nvPicPr>
          <p:cNvPr id="4" name="Content Placeholder 3" descr="student page im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71" b="-128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721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</a:t>
            </a:r>
            <a:endParaRPr lang="en-US" dirty="0"/>
          </a:p>
        </p:txBody>
      </p:sp>
      <p:pic>
        <p:nvPicPr>
          <p:cNvPr id="4" name="Content Placeholder 3" descr="ground_ozo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75" r="-190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570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</a:t>
            </a:r>
            <a:endParaRPr lang="en-US" dirty="0"/>
          </a:p>
        </p:txBody>
      </p:sp>
      <p:pic>
        <p:nvPicPr>
          <p:cNvPr id="4" name="Content Placeholder 3" descr="GA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68" b="-69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9506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34</TotalTime>
  <Words>43</Words>
  <Application>Microsoft Macintosh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Monitoring Air Quality</vt:lpstr>
      <vt:lpstr>Pollution?</vt:lpstr>
      <vt:lpstr>Sulfur Dioxide</vt:lpstr>
      <vt:lpstr>Scrubbing</vt:lpstr>
      <vt:lpstr>GYPSUM!</vt:lpstr>
      <vt:lpstr>Nitrogen Oxides</vt:lpstr>
      <vt:lpstr>Carbon Monoxide</vt:lpstr>
      <vt:lpstr>Ozone</vt:lpstr>
      <vt:lpstr>Carbon Dioxide</vt:lpstr>
      <vt:lpstr>Greenhouse Effect</vt:lpstr>
      <vt:lpstr>Global Warming</vt:lpstr>
      <vt:lpstr>Global Warming</vt:lpstr>
      <vt:lpstr>CFCs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Air Quality</dc:title>
  <dc:creator>Michael Pruden</dc:creator>
  <cp:lastModifiedBy>Michael Pruden</cp:lastModifiedBy>
  <cp:revision>3</cp:revision>
  <dcterms:created xsi:type="dcterms:W3CDTF">2015-05-08T04:44:59Z</dcterms:created>
  <dcterms:modified xsi:type="dcterms:W3CDTF">2015-05-08T05:19:27Z</dcterms:modified>
</cp:coreProperties>
</file>