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May 11, 2015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May 11,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May 11,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May 11,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May 11,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May 11,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May 11, 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May 11, 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May 11, 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May 11, 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May 11,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May 11,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514342" cy="1702160"/>
          </a:xfrm>
        </p:spPr>
        <p:txBody>
          <a:bodyPr/>
          <a:lstStyle/>
          <a:p>
            <a:r>
              <a:rPr lang="en-US" dirty="0" smtClean="0"/>
              <a:t>Transportation of Chemicals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Section 3.1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18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5-05-10 at 8.57.3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65613"/>
            <a:ext cx="9144001" cy="4702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392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=4913yB5ozEE</a:t>
            </a:r>
          </a:p>
        </p:txBody>
      </p:sp>
      <p:pic>
        <p:nvPicPr>
          <p:cNvPr id="4" name="Content Placeholder 3" descr="Screen shot 2015-05-10 at 8.44.11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113" r="-2011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3703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 in Air</a:t>
            </a:r>
            <a:endParaRPr lang="en-US" dirty="0"/>
          </a:p>
        </p:txBody>
      </p:sp>
      <p:pic>
        <p:nvPicPr>
          <p:cNvPr id="8" name="Content Placeholder 7" descr="smockstack-final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013" r="-1301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74125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=OjxAGNsCNW0</a:t>
            </a:r>
          </a:p>
        </p:txBody>
      </p:sp>
      <p:pic>
        <p:nvPicPr>
          <p:cNvPr id="4" name="Content Placeholder 3" descr="Screen shot 2015-05-10 at 8.43.21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713" r="-2971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32646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 in Water</a:t>
            </a:r>
            <a:endParaRPr lang="en-US" dirty="0"/>
          </a:p>
        </p:txBody>
      </p:sp>
      <p:pic>
        <p:nvPicPr>
          <p:cNvPr id="6" name="Content Placeholder 5" descr="Contaminated-Water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428" r="-2242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55771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Surface Water</a:t>
            </a:r>
            <a:endParaRPr lang="en-US" dirty="0"/>
          </a:p>
        </p:txBody>
      </p:sp>
      <p:pic>
        <p:nvPicPr>
          <p:cNvPr id="6" name="Content Placeholder 5" descr="polluted_yamuna_20081103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081" r="-2308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783892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 in Soil</a:t>
            </a:r>
            <a:endParaRPr lang="en-US" dirty="0"/>
          </a:p>
        </p:txBody>
      </p:sp>
      <p:pic>
        <p:nvPicPr>
          <p:cNvPr id="4" name="Content Placeholder 3" descr="Contaminated-Soils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723" r="-1472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57613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 of Hydrocarbons</a:t>
            </a:r>
            <a:endParaRPr lang="en-US" dirty="0"/>
          </a:p>
        </p:txBody>
      </p:sp>
      <p:pic>
        <p:nvPicPr>
          <p:cNvPr id="4" name="Content Placeholder 3" descr="1Oil-contaminated-soil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603" r="-2960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9957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Pg. 242</a:t>
            </a:r>
          </a:p>
          <a:p>
            <a:r>
              <a:rPr lang="en-US" dirty="0" smtClean="0"/>
              <a:t>Questions 5-7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49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16</TotalTime>
  <Words>31</Words>
  <Application>Microsoft Office PowerPoint</Application>
  <PresentationFormat>On-screen Show (4:3)</PresentationFormat>
  <Paragraphs>12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Austin</vt:lpstr>
      <vt:lpstr>Transportation of Chemicals</vt:lpstr>
      <vt:lpstr>https://www.youtube.com/watch?v=4913yB5ozEE</vt:lpstr>
      <vt:lpstr>Transport in Air</vt:lpstr>
      <vt:lpstr>https://www.youtube.com/watch?v=OjxAGNsCNW0</vt:lpstr>
      <vt:lpstr>Transport in Water</vt:lpstr>
      <vt:lpstr>Surface Water</vt:lpstr>
      <vt:lpstr>Transport in Soil</vt:lpstr>
      <vt:lpstr>Transport of Hydrocarbons</vt:lpstr>
      <vt:lpstr>Practice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Transportation of Chemicals</dc:title>
  <dc:creator>Michael Pruden</dc:creator>
  <cp:lastModifiedBy>NLSD User</cp:lastModifiedBy>
  <cp:revision>3</cp:revision>
  <dcterms:created xsi:type="dcterms:W3CDTF">2015-05-11T02:42:04Z</dcterms:created>
  <dcterms:modified xsi:type="dcterms:W3CDTF">2015-05-11T18:37:58Z</dcterms:modified>
</cp:coreProperties>
</file>