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Acid and Base Review</a:t>
            </a:r>
            <a:endParaRPr lang="en-C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339" y="1600200"/>
            <a:ext cx="7020146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848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Hydrolysis</a:t>
            </a:r>
            <a:endParaRPr lang="en-US" dirty="0"/>
          </a:p>
        </p:txBody>
      </p:sp>
      <p:pic>
        <p:nvPicPr>
          <p:cNvPr id="7" name="Content Placeholder 6" descr="August-10-2012-01-33-36-xmncmvnc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95" b="139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87230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Substrates</a:t>
            </a:r>
            <a:endParaRPr lang="en-US" dirty="0"/>
          </a:p>
        </p:txBody>
      </p:sp>
      <p:pic>
        <p:nvPicPr>
          <p:cNvPr id="6" name="Content Placeholder 5" descr="foliose_on_rocks_lg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5397" b="-25397"/>
          <a:stretch>
            <a:fillRect/>
          </a:stretch>
        </p:blipFill>
        <p:spPr/>
      </p:pic>
      <p:pic>
        <p:nvPicPr>
          <p:cNvPr id="7" name="Content Placeholder 6" descr="100_4523.jpg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29" r="2052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97269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40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Organisms Take in Food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1.4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85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Plants</a:t>
            </a:r>
            <a:endParaRPr lang="en-US" dirty="0"/>
          </a:p>
        </p:txBody>
      </p:sp>
      <p:pic>
        <p:nvPicPr>
          <p:cNvPr id="4" name="Content Placeholder 3" descr="little-shop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720" r="-1172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75721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Diffusion</a:t>
            </a:r>
            <a:endParaRPr lang="en-US" dirty="0"/>
          </a:p>
        </p:txBody>
      </p:sp>
      <p:pic>
        <p:nvPicPr>
          <p:cNvPr id="4" name="Content Placeholder 3" descr="GB1-os1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350" r="-1935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63002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Osmosis</a:t>
            </a:r>
            <a:endParaRPr lang="en-US" dirty="0"/>
          </a:p>
        </p:txBody>
      </p:sp>
      <p:pic>
        <p:nvPicPr>
          <p:cNvPr id="4" name="Content Placeholder 3" descr="0307_Osmosi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08" r="-230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90727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Transport</a:t>
            </a:r>
            <a:endParaRPr lang="en-US" dirty="0"/>
          </a:p>
        </p:txBody>
      </p:sp>
      <p:pic>
        <p:nvPicPr>
          <p:cNvPr id="4" name="Content Placeholder 3" descr="active transport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163" b="-1216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64441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qnydFmqHuVo</a:t>
            </a:r>
            <a:endParaRPr lang="en-US" dirty="0"/>
          </a:p>
        </p:txBody>
      </p:sp>
      <p:pic>
        <p:nvPicPr>
          <p:cNvPr id="4" name="Picture 3" descr="Screen shot 2015-05-05 at 8.59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1" y="2415054"/>
            <a:ext cx="7924800" cy="393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528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Mechanical</a:t>
            </a:r>
            <a:endParaRPr lang="en-US" dirty="0"/>
          </a:p>
        </p:txBody>
      </p:sp>
      <p:pic>
        <p:nvPicPr>
          <p:cNvPr id="4" name="Content Placeholder 3" descr="3705729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580" r="-4258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9691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</a:t>
            </a:r>
            <a:endParaRPr lang="en-US" dirty="0"/>
          </a:p>
        </p:txBody>
      </p:sp>
      <p:pic>
        <p:nvPicPr>
          <p:cNvPr id="4" name="Content Placeholder 3" descr="Image515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9395" b="-193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52190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30</TotalTime>
  <Words>24</Words>
  <Application>Microsoft Office PowerPoint</Application>
  <PresentationFormat>On-screen Show (4:3)</PresentationFormat>
  <Paragraphs>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Breeze</vt:lpstr>
      <vt:lpstr>Acid and Base Review</vt:lpstr>
      <vt:lpstr>How Organisms Take in Food</vt:lpstr>
      <vt:lpstr>Plants</vt:lpstr>
      <vt:lpstr>Diffusion</vt:lpstr>
      <vt:lpstr>Osmosis</vt:lpstr>
      <vt:lpstr>Active Transport</vt:lpstr>
      <vt:lpstr>Animals</vt:lpstr>
      <vt:lpstr>Mechanical</vt:lpstr>
      <vt:lpstr>Chemical</vt:lpstr>
      <vt:lpstr>Hydrolysis</vt:lpstr>
      <vt:lpstr>Substrates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Organisms Take in Food</dc:title>
  <dc:creator>Michael Pruden</dc:creator>
  <cp:lastModifiedBy>NLSD User</cp:lastModifiedBy>
  <cp:revision>5</cp:revision>
  <dcterms:created xsi:type="dcterms:W3CDTF">2015-05-06T02:49:46Z</dcterms:created>
  <dcterms:modified xsi:type="dcterms:W3CDTF">2016-05-03T14:33:54Z</dcterms:modified>
</cp:coreProperties>
</file>