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12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15-11-26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More you Know!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review of concepts up to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7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Symbols</a:t>
            </a:r>
            <a:endParaRPr lang="en-US" dirty="0"/>
          </a:p>
        </p:txBody>
      </p:sp>
      <p:pic>
        <p:nvPicPr>
          <p:cNvPr id="4" name="Content Placeholder 3" descr="01A8E474EBB32B3C7AD7326BAE033E15D11FA7CE_l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926" r="-1109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119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Subatomic Particles</a:t>
            </a:r>
            <a:endParaRPr lang="en-US" dirty="0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96" r="-25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786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High Boiling Point</a:t>
            </a:r>
          </a:p>
          <a:p>
            <a:r>
              <a:rPr lang="en-US" dirty="0" smtClean="0"/>
              <a:t>Metals and Non-metals</a:t>
            </a:r>
          </a:p>
          <a:p>
            <a:r>
              <a:rPr lang="en-US" dirty="0" smtClean="0"/>
              <a:t>Conducts Electricity</a:t>
            </a:r>
          </a:p>
          <a:p>
            <a:r>
              <a:rPr lang="en-US" dirty="0" smtClean="0"/>
              <a:t>Give or Take Electrons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Molecular (Covalent)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Low Boiling Point</a:t>
            </a:r>
          </a:p>
          <a:p>
            <a:r>
              <a:rPr lang="en-US" dirty="0" smtClean="0"/>
              <a:t>Only Non-Metals</a:t>
            </a:r>
          </a:p>
          <a:p>
            <a:r>
              <a:rPr lang="en-US" dirty="0" smtClean="0"/>
              <a:t>Insulators</a:t>
            </a:r>
          </a:p>
          <a:p>
            <a:r>
              <a:rPr lang="en-US" dirty="0" smtClean="0"/>
              <a:t>Share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Diatomic Elements</a:t>
            </a:r>
            <a:endParaRPr lang="en-US" dirty="0"/>
          </a:p>
        </p:txBody>
      </p:sp>
      <p:pic>
        <p:nvPicPr>
          <p:cNvPr id="11" name="Content Placeholder 10" descr="uc_c5t_l096_1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11053" r="48733" b="30857"/>
          <a:stretch/>
        </p:blipFill>
        <p:spPr>
          <a:xfrm>
            <a:off x="2201333" y="2873144"/>
            <a:ext cx="4741334" cy="3834296"/>
          </a:xfrm>
        </p:spPr>
      </p:pic>
    </p:spTree>
    <p:extLst>
      <p:ext uri="{BB962C8B-B14F-4D97-AF65-F5344CB8AC3E}">
        <p14:creationId xmlns:p14="http://schemas.microsoft.com/office/powerpoint/2010/main" val="176493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IUPAC</a:t>
            </a:r>
            <a:endParaRPr lang="en-US" dirty="0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92" r="-76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38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FeCl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FeCl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11" name="Content Placeholder 10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r="4244"/>
          <a:stretch>
            <a:fillRect/>
          </a:stretch>
        </p:blipFill>
        <p:spPr/>
      </p:pic>
      <p:pic>
        <p:nvPicPr>
          <p:cNvPr id="14" name="Content Placeholder 13" descr="imgres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440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262" b="-14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61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pic>
        <p:nvPicPr>
          <p:cNvPr id="4" name="Content Placeholder 3" descr="minerals-physical-properties-2-72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97" t="26043" r="-35397"/>
          <a:stretch/>
        </p:blipFill>
        <p:spPr>
          <a:xfrm>
            <a:off x="-760441" y="2819400"/>
            <a:ext cx="11027780" cy="3581400"/>
          </a:xfrm>
        </p:spPr>
      </p:pic>
    </p:spTree>
    <p:extLst>
      <p:ext uri="{BB962C8B-B14F-4D97-AF65-F5344CB8AC3E}">
        <p14:creationId xmlns:p14="http://schemas.microsoft.com/office/powerpoint/2010/main" val="355269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</a:t>
            </a:r>
            <a:endParaRPr lang="en-US" dirty="0"/>
          </a:p>
        </p:txBody>
      </p:sp>
      <p:pic>
        <p:nvPicPr>
          <p:cNvPr id="4" name="Content Placeholder 3" descr="kinetic-model-of-matter-37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86" r="-35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387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pic>
        <p:nvPicPr>
          <p:cNvPr id="4" name="Content Placeholder 3" descr="chemical-properties-of-matter-typ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" b="-2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094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</a:t>
            </a:r>
            <a:endParaRPr lang="en-US" dirty="0"/>
          </a:p>
        </p:txBody>
      </p:sp>
      <p:pic>
        <p:nvPicPr>
          <p:cNvPr id="4" name="Content Placeholder 3" descr="img_02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32" r="-259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628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Matter</a:t>
            </a:r>
            <a:endParaRPr lang="en-US" dirty="0"/>
          </a:p>
        </p:txBody>
      </p:sp>
      <p:pic>
        <p:nvPicPr>
          <p:cNvPr id="4" name="Content Placeholder 3" descr="Classification of Matter_171252_l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63" r="-351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425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WHMIS/GHS</a:t>
            </a:r>
            <a:endParaRPr lang="en-US" dirty="0"/>
          </a:p>
        </p:txBody>
      </p:sp>
      <p:pic>
        <p:nvPicPr>
          <p:cNvPr id="4" name="Content Placeholder 3" descr="ghs_icon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8" r="-5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199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pic>
        <p:nvPicPr>
          <p:cNvPr id="4" name="Content Placeholder 3" descr="periodic-tab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10" r="-141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4661975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121</TotalTime>
  <Words>71</Words>
  <Application>Microsoft Macintosh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Sky</vt:lpstr>
      <vt:lpstr>The More you Know!</vt:lpstr>
      <vt:lpstr>Matter</vt:lpstr>
      <vt:lpstr>Physical properties</vt:lpstr>
      <vt:lpstr>Physical Change</vt:lpstr>
      <vt:lpstr>Chemical properties</vt:lpstr>
      <vt:lpstr>Chemical Change</vt:lpstr>
      <vt:lpstr>Classifying Matter</vt:lpstr>
      <vt:lpstr>WHMIS/GHS</vt:lpstr>
      <vt:lpstr>Periodic Table</vt:lpstr>
      <vt:lpstr>Element Symbols</vt:lpstr>
      <vt:lpstr>Number of Subatomic Particles</vt:lpstr>
      <vt:lpstr>Compounds</vt:lpstr>
      <vt:lpstr>Diatomic Elements</vt:lpstr>
      <vt:lpstr>IUPAC</vt:lpstr>
      <vt:lpstr>Transition Metals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More you Know!</dc:title>
  <dc:creator>Michael Pruden</dc:creator>
  <cp:lastModifiedBy>Michael Pruden</cp:lastModifiedBy>
  <cp:revision>6</cp:revision>
  <dcterms:created xsi:type="dcterms:W3CDTF">2015-11-27T02:10:54Z</dcterms:created>
  <dcterms:modified xsi:type="dcterms:W3CDTF">2015-11-27T04:12:05Z</dcterms:modified>
</cp:coreProperties>
</file>