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4/9/2015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Organizing the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93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Organizing the Elements</a:t>
            </a:r>
            <a:endParaRPr lang="en-US" dirty="0"/>
          </a:p>
        </p:txBody>
      </p:sp>
      <p:pic>
        <p:nvPicPr>
          <p:cNvPr id="4" name="Content Placeholder 3" descr="sm-mendeleev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970" r="-3597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6665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a Pattern</a:t>
            </a:r>
            <a:endParaRPr lang="en-US" dirty="0"/>
          </a:p>
        </p:txBody>
      </p:sp>
      <p:pic>
        <p:nvPicPr>
          <p:cNvPr id="4" name="Content Placeholder 3" descr="dmitri-mendeleev-1-size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269" r="-6426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3099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 Table</a:t>
            </a:r>
            <a:endParaRPr lang="en-US" dirty="0"/>
          </a:p>
        </p:txBody>
      </p:sp>
      <p:pic>
        <p:nvPicPr>
          <p:cNvPr id="4" name="Content Placeholder 3" descr="periodic-table.png"/>
          <p:cNvPicPr>
            <a:picLocks noGrp="1" noChangeAspect="1"/>
          </p:cNvPicPr>
          <p:nvPr>
            <p:ph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48" b="-1648"/>
          <a:stretch>
            <a:fillRect/>
          </a:stretch>
        </p:blipFill>
        <p:spPr/>
      </p:pic>
      <p:sp>
        <p:nvSpPr>
          <p:cNvPr id="3" name="SMARTInkShape-1"/>
          <p:cNvSpPr/>
          <p:nvPr>
            <p:custDataLst>
              <p:tags r:id="rId1"/>
            </p:custDataLst>
          </p:nvPr>
        </p:nvSpPr>
        <p:spPr>
          <a:xfrm>
            <a:off x="1580555" y="3324076"/>
            <a:ext cx="26790" cy="1658691"/>
          </a:xfrm>
          <a:custGeom>
            <a:avLst/>
            <a:gdLst/>
            <a:ahLst/>
            <a:cxnLst/>
            <a:rect l="0" t="0" r="0" b="0"/>
            <a:pathLst>
              <a:path w="26790" h="1658691">
                <a:moveTo>
                  <a:pt x="17839" y="0"/>
                </a:moveTo>
                <a:lnTo>
                  <a:pt x="17855" y="16249"/>
                </a:lnTo>
                <a:lnTo>
                  <a:pt x="17859" y="71906"/>
                </a:lnTo>
                <a:lnTo>
                  <a:pt x="17859" y="122955"/>
                </a:lnTo>
                <a:lnTo>
                  <a:pt x="17859" y="175012"/>
                </a:lnTo>
                <a:lnTo>
                  <a:pt x="17859" y="230546"/>
                </a:lnTo>
                <a:lnTo>
                  <a:pt x="17859" y="277684"/>
                </a:lnTo>
                <a:lnTo>
                  <a:pt x="16867" y="331350"/>
                </a:lnTo>
                <a:lnTo>
                  <a:pt x="10791" y="383843"/>
                </a:lnTo>
                <a:lnTo>
                  <a:pt x="9297" y="436950"/>
                </a:lnTo>
                <a:lnTo>
                  <a:pt x="9038" y="478359"/>
                </a:lnTo>
                <a:lnTo>
                  <a:pt x="4221" y="526787"/>
                </a:lnTo>
                <a:lnTo>
                  <a:pt x="1251" y="574099"/>
                </a:lnTo>
                <a:lnTo>
                  <a:pt x="370" y="624278"/>
                </a:lnTo>
                <a:lnTo>
                  <a:pt x="110" y="672108"/>
                </a:lnTo>
                <a:lnTo>
                  <a:pt x="32" y="722439"/>
                </a:lnTo>
                <a:lnTo>
                  <a:pt x="9" y="770316"/>
                </a:lnTo>
                <a:lnTo>
                  <a:pt x="3" y="820660"/>
                </a:lnTo>
                <a:lnTo>
                  <a:pt x="0" y="873280"/>
                </a:lnTo>
                <a:lnTo>
                  <a:pt x="0" y="926575"/>
                </a:lnTo>
                <a:lnTo>
                  <a:pt x="0" y="975328"/>
                </a:lnTo>
                <a:lnTo>
                  <a:pt x="0" y="1025933"/>
                </a:lnTo>
                <a:lnTo>
                  <a:pt x="0" y="1078631"/>
                </a:lnTo>
                <a:lnTo>
                  <a:pt x="0" y="1127208"/>
                </a:lnTo>
                <a:lnTo>
                  <a:pt x="0" y="1177760"/>
                </a:lnTo>
                <a:lnTo>
                  <a:pt x="0" y="1225702"/>
                </a:lnTo>
                <a:lnTo>
                  <a:pt x="0" y="1276066"/>
                </a:lnTo>
                <a:lnTo>
                  <a:pt x="4740" y="1323952"/>
                </a:lnTo>
                <a:lnTo>
                  <a:pt x="7688" y="1369559"/>
                </a:lnTo>
                <a:lnTo>
                  <a:pt x="8562" y="1414492"/>
                </a:lnTo>
                <a:lnTo>
                  <a:pt x="9849" y="1466990"/>
                </a:lnTo>
                <a:lnTo>
                  <a:pt x="15983" y="1512932"/>
                </a:lnTo>
                <a:lnTo>
                  <a:pt x="17694" y="1566494"/>
                </a:lnTo>
                <a:lnTo>
                  <a:pt x="17849" y="1618583"/>
                </a:lnTo>
                <a:lnTo>
                  <a:pt x="17859" y="1658150"/>
                </a:lnTo>
                <a:lnTo>
                  <a:pt x="26789" y="165869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SMARTInkShape-2"/>
          <p:cNvSpPr/>
          <p:nvPr>
            <p:custDataLst>
              <p:tags r:id="rId2"/>
            </p:custDataLst>
          </p:nvPr>
        </p:nvSpPr>
        <p:spPr>
          <a:xfrm>
            <a:off x="2027039" y="3241477"/>
            <a:ext cx="53579" cy="1651993"/>
          </a:xfrm>
          <a:custGeom>
            <a:avLst/>
            <a:gdLst/>
            <a:ahLst/>
            <a:cxnLst/>
            <a:rect l="0" t="0" r="0" b="0"/>
            <a:pathLst>
              <a:path w="53579" h="1651993">
                <a:moveTo>
                  <a:pt x="53578" y="0"/>
                </a:moveTo>
                <a:lnTo>
                  <a:pt x="53578" y="53830"/>
                </a:lnTo>
                <a:lnTo>
                  <a:pt x="53578" y="108341"/>
                </a:lnTo>
                <a:lnTo>
                  <a:pt x="53578" y="160838"/>
                </a:lnTo>
                <a:lnTo>
                  <a:pt x="53578" y="215314"/>
                </a:lnTo>
                <a:lnTo>
                  <a:pt x="48838" y="266650"/>
                </a:lnTo>
                <a:lnTo>
                  <a:pt x="45200" y="315021"/>
                </a:lnTo>
                <a:lnTo>
                  <a:pt x="44758" y="360654"/>
                </a:lnTo>
                <a:lnTo>
                  <a:pt x="44670" y="407886"/>
                </a:lnTo>
                <a:lnTo>
                  <a:pt x="42007" y="455433"/>
                </a:lnTo>
                <a:lnTo>
                  <a:pt x="36961" y="507783"/>
                </a:lnTo>
                <a:lnTo>
                  <a:pt x="31347" y="551187"/>
                </a:lnTo>
                <a:lnTo>
                  <a:pt x="28139" y="595467"/>
                </a:lnTo>
                <a:lnTo>
                  <a:pt x="27189" y="640006"/>
                </a:lnTo>
                <a:lnTo>
                  <a:pt x="22167" y="684623"/>
                </a:lnTo>
                <a:lnTo>
                  <a:pt x="19136" y="729261"/>
                </a:lnTo>
                <a:lnTo>
                  <a:pt x="18238" y="773907"/>
                </a:lnTo>
                <a:lnTo>
                  <a:pt x="17971" y="818554"/>
                </a:lnTo>
                <a:lnTo>
                  <a:pt x="13152" y="867943"/>
                </a:lnTo>
                <a:lnTo>
                  <a:pt x="10181" y="915539"/>
                </a:lnTo>
                <a:lnTo>
                  <a:pt x="9300" y="961061"/>
                </a:lnTo>
                <a:lnTo>
                  <a:pt x="9039" y="1010709"/>
                </a:lnTo>
                <a:lnTo>
                  <a:pt x="8962" y="1058382"/>
                </a:lnTo>
                <a:lnTo>
                  <a:pt x="8939" y="1103927"/>
                </a:lnTo>
                <a:lnTo>
                  <a:pt x="4192" y="1148841"/>
                </a:lnTo>
                <a:lnTo>
                  <a:pt x="828" y="1202325"/>
                </a:lnTo>
                <a:lnTo>
                  <a:pt x="164" y="1256987"/>
                </a:lnTo>
                <a:lnTo>
                  <a:pt x="32" y="1311036"/>
                </a:lnTo>
                <a:lnTo>
                  <a:pt x="7" y="1362356"/>
                </a:lnTo>
                <a:lnTo>
                  <a:pt x="1" y="1417936"/>
                </a:lnTo>
                <a:lnTo>
                  <a:pt x="0" y="1471288"/>
                </a:lnTo>
                <a:lnTo>
                  <a:pt x="0" y="1526791"/>
                </a:lnTo>
                <a:lnTo>
                  <a:pt x="0" y="1577044"/>
                </a:lnTo>
                <a:lnTo>
                  <a:pt x="992" y="1618226"/>
                </a:lnTo>
                <a:lnTo>
                  <a:pt x="7688" y="1636583"/>
                </a:lnTo>
                <a:lnTo>
                  <a:pt x="8930" y="1651992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077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 Table Information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543426"/>
              </p:ext>
            </p:extLst>
          </p:nvPr>
        </p:nvGraphicFramePr>
        <p:xfrm>
          <a:off x="3167780" y="1884161"/>
          <a:ext cx="3347599" cy="400534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347599"/>
              </a:tblGrid>
              <a:tr h="889994">
                <a:tc>
                  <a:txBody>
                    <a:bodyPr/>
                    <a:lstStyle/>
                    <a:p>
                      <a:r>
                        <a:rPr lang="en-US" sz="500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350509">
                <a:tc>
                  <a:txBody>
                    <a:bodyPr/>
                    <a:lstStyle/>
                    <a:p>
                      <a:pPr algn="ctr"/>
                      <a:r>
                        <a:rPr lang="en-US" sz="10000" dirty="0" err="1" smtClean="0">
                          <a:solidFill>
                            <a:srgbClr val="FF0000"/>
                          </a:solidFill>
                        </a:rPr>
                        <a:t>Cl</a:t>
                      </a:r>
                      <a:endParaRPr lang="en-US" sz="10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9914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solidFill>
                            <a:schemeClr val="tx1"/>
                          </a:solidFill>
                        </a:rPr>
                        <a:t>Chlorine</a:t>
                      </a:r>
                      <a:endParaRPr lang="en-US" sz="2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89994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solidFill>
                            <a:schemeClr val="tx1"/>
                          </a:solidFill>
                        </a:rPr>
                        <a:t>35.5</a:t>
                      </a:r>
                      <a:endParaRPr lang="en-US" sz="2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11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223</TotalTime>
  <Words>20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Pushpin</vt:lpstr>
      <vt:lpstr>Organizing the Elements</vt:lpstr>
      <vt:lpstr>Organizing the Elements</vt:lpstr>
      <vt:lpstr>Finding a Pattern</vt:lpstr>
      <vt:lpstr>Periodic Table</vt:lpstr>
      <vt:lpstr>Periodic Table Information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Pruden</dc:creator>
  <cp:lastModifiedBy>NLSD User</cp:lastModifiedBy>
  <cp:revision>8</cp:revision>
  <dcterms:created xsi:type="dcterms:W3CDTF">2014-11-12T00:27:58Z</dcterms:created>
  <dcterms:modified xsi:type="dcterms:W3CDTF">2015-04-09T21:30:26Z</dcterms:modified>
</cp:coreProperties>
</file>