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641" autoAdjust="0"/>
  </p:normalViewPr>
  <p:slideViewPr>
    <p:cSldViewPr snapToGrid="0" snapToObjects="1">
      <p:cViewPr varScale="1">
        <p:scale>
          <a:sx n="78" d="100"/>
          <a:sy n="78" d="100"/>
        </p:scale>
        <p:origin x="-157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3/30/2015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3/30/2015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uHc4Hirex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Evolving Theories of Matter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91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Stone Age Chemists</a:t>
            </a:r>
            <a:endParaRPr lang="en-US" dirty="0"/>
          </a:p>
        </p:txBody>
      </p:sp>
      <p:pic>
        <p:nvPicPr>
          <p:cNvPr id="4" name="Content Placeholder 3" descr="56513415__431929c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11" b="861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3960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Metal Age Chemists (Metallurgy)</a:t>
            </a:r>
            <a:endParaRPr lang="en-US" dirty="0"/>
          </a:p>
        </p:txBody>
      </p:sp>
      <p:pic>
        <p:nvPicPr>
          <p:cNvPr id="4" name="Content Placeholder 3" descr="Amzallag_Fig03_large.gi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242" r="-4724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95854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https://www.youtube.com/watch?v=8uHc4Hirexc</a:t>
            </a:r>
            <a:endParaRPr lang="en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557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Beginnings of Matter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 descr="duck_chopping_atom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8" r="8468"/>
          <a:stretch>
            <a:fillRect/>
          </a:stretch>
        </p:blipFill>
        <p:spPr>
          <a:xfrm>
            <a:off x="457200" y="1600200"/>
            <a:ext cx="7620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5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Alchemy</a:t>
            </a:r>
            <a:endParaRPr lang="en-US" dirty="0"/>
          </a:p>
        </p:txBody>
      </p:sp>
      <p:pic>
        <p:nvPicPr>
          <p:cNvPr id="4" name="Content Placeholder 3" descr="JosephWright-Alchemist.jpg"/>
          <p:cNvPicPr>
            <a:picLocks noGrp="1" noChangeAspect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678" r="-7867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29229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</a:t>
            </a:r>
            <a:r>
              <a:rPr lang="en-US" dirty="0" smtClean="0"/>
              <a:t>Chemistry</a:t>
            </a:r>
            <a:endParaRPr lang="en-US" dirty="0"/>
          </a:p>
        </p:txBody>
      </p:sp>
      <p:pic>
        <p:nvPicPr>
          <p:cNvPr id="4" name="Content Placeholder 3" descr="tumblr_mnu3o6DcXd1steln9o1_250.gif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5222" r="-752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90179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8</TotalTime>
  <Words>25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Evolving Theories of Matter</vt:lpstr>
      <vt:lpstr>Stone Age Chemists</vt:lpstr>
      <vt:lpstr>Metal Age Chemists (Metallurgy)</vt:lpstr>
      <vt:lpstr>Video</vt:lpstr>
      <vt:lpstr>Beginnings of Matter</vt:lpstr>
      <vt:lpstr>Alchemy</vt:lpstr>
      <vt:lpstr>Modern Chemistry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Evolving Theories of Matter</dc:title>
  <dc:creator>Michael Pruden</dc:creator>
  <cp:lastModifiedBy>NLSD User</cp:lastModifiedBy>
  <cp:revision>2</cp:revision>
  <dcterms:created xsi:type="dcterms:W3CDTF">2014-11-07T06:19:06Z</dcterms:created>
  <dcterms:modified xsi:type="dcterms:W3CDTF">2015-03-30T17:16:07Z</dcterms:modified>
</cp:coreProperties>
</file>