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96" y="-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15-01-29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6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</a:t>
            </a:r>
            <a:endParaRPr lang="en-US" dirty="0"/>
          </a:p>
        </p:txBody>
      </p:sp>
      <p:pic>
        <p:nvPicPr>
          <p:cNvPr id="4" name="Content Placeholder 3" descr="peer-review-cartoo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75" r="-837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0440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 Problem</a:t>
            </a:r>
            <a:endParaRPr lang="en-US" dirty="0"/>
          </a:p>
        </p:txBody>
      </p:sp>
      <p:pic>
        <p:nvPicPr>
          <p:cNvPr id="4" name="Content Placeholder 3" descr="questionsfry-panique-question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723" r="-347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1327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Research</a:t>
            </a:r>
            <a:endParaRPr lang="en-US" dirty="0"/>
          </a:p>
        </p:txBody>
      </p:sp>
      <p:pic>
        <p:nvPicPr>
          <p:cNvPr id="4" name="Content Placeholder 3" descr="6636556953_08a05f7fe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94" r="-10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0281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pic>
        <p:nvPicPr>
          <p:cNvPr id="4" name="Content Placeholder 3" descr="variables_-controlled_independent_dependen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35" r="-34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0644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pic>
        <p:nvPicPr>
          <p:cNvPr id="4" name="Content Placeholder 3" descr="Hypothesis-pi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8491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an Experiment</a:t>
            </a:r>
            <a:endParaRPr lang="en-US" dirty="0"/>
          </a:p>
        </p:txBody>
      </p:sp>
      <p:pic>
        <p:nvPicPr>
          <p:cNvPr id="4" name="Content Placeholder 3" descr="qda_desig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10" r="-106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0803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Observations</a:t>
            </a:r>
            <a:endParaRPr lang="en-US" dirty="0"/>
          </a:p>
        </p:txBody>
      </p:sp>
      <p:pic>
        <p:nvPicPr>
          <p:cNvPr id="4" name="Content Placeholder 3" descr="science_insects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229" b="-52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7136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Conclude</a:t>
            </a:r>
            <a:endParaRPr lang="en-US" dirty="0"/>
          </a:p>
        </p:txBody>
      </p:sp>
      <p:pic>
        <p:nvPicPr>
          <p:cNvPr id="4" name="Content Placeholder 3" descr="ff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570" r="-625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99885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Error</a:t>
            </a:r>
            <a:endParaRPr lang="en-US" dirty="0"/>
          </a:p>
        </p:txBody>
      </p:sp>
      <p:pic>
        <p:nvPicPr>
          <p:cNvPr id="4" name="Content Placeholder 3" descr="error-450x29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15" b="86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64655922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34</TotalTime>
  <Words>22</Words>
  <Application>Microsoft Macintosh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 Black </vt:lpstr>
      <vt:lpstr>Scientific Method</vt:lpstr>
      <vt:lpstr>Design a Problem</vt:lpstr>
      <vt:lpstr>Do Research</vt:lpstr>
      <vt:lpstr>Variables</vt:lpstr>
      <vt:lpstr>Hypothesis</vt:lpstr>
      <vt:lpstr>Design an Experiment</vt:lpstr>
      <vt:lpstr>Make Observations</vt:lpstr>
      <vt:lpstr>Conclude</vt:lpstr>
      <vt:lpstr>Experimental Error</vt:lpstr>
      <vt:lpstr>Peer Review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Method</dc:title>
  <dc:creator>Michael Pruden</dc:creator>
  <cp:lastModifiedBy>Michael Pruden</cp:lastModifiedBy>
  <cp:revision>3</cp:revision>
  <dcterms:created xsi:type="dcterms:W3CDTF">2015-01-30T03:41:33Z</dcterms:created>
  <dcterms:modified xsi:type="dcterms:W3CDTF">2015-01-30T04:16:07Z</dcterms:modified>
</cp:coreProperties>
</file>