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72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55C83C-CDC4-4D67-9B9F-DF16750FEFC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719BD3-D2D2-47E1-AA87-29FEB350719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mkj5gq1cQ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AfCauLF-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hannel.nationalgeographic.com/videos/transgenic-animal-crea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Genetics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Lesson 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32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Patterns of Inheritance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Purebred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Hybrid</a:t>
            </a:r>
            <a:endParaRPr lang="en-CA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44747"/>
            <a:ext cx="4041775" cy="31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5240" r="34206" b="5469"/>
          <a:stretch/>
        </p:blipFill>
        <p:spPr bwMode="auto">
          <a:xfrm>
            <a:off x="323528" y="1916832"/>
            <a:ext cx="4028329" cy="30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5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Dominate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Recessive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732"/>
            <a:ext cx="4040188" cy="28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8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Punnett Squares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75937"/>
            <a:ext cx="4536504" cy="53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0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Incomplete Dominance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1562"/>
            <a:ext cx="6721273" cy="505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43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Offspring Unlike Either Parents</a:t>
            </a:r>
            <a:endParaRPr lang="en-CA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1110"/>
            <a:ext cx="6052324" cy="500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2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Environmental Factors</a:t>
            </a:r>
            <a:endParaRPr lang="en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9" y="1299961"/>
            <a:ext cx="6731415" cy="51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9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How does a purebred individual differ from a hybrid individual</a:t>
            </a:r>
            <a:r>
              <a:rPr lang="en-CA" dirty="0" smtClean="0"/>
              <a:t>?</a:t>
            </a:r>
          </a:p>
          <a:p>
            <a:r>
              <a:rPr lang="en-CA" dirty="0"/>
              <a:t>How could two black cats produce a kitten that has white fur? Use </a:t>
            </a:r>
            <a:r>
              <a:rPr lang="en-CA" dirty="0" smtClean="0"/>
              <a:t>a diagram </a:t>
            </a:r>
            <a:r>
              <a:rPr lang="en-CA" dirty="0"/>
              <a:t>to explain your answer.</a:t>
            </a:r>
          </a:p>
          <a:p>
            <a:r>
              <a:rPr lang="en-CA" dirty="0" smtClean="0"/>
              <a:t>If </a:t>
            </a:r>
            <a:r>
              <a:rPr lang="en-CA" dirty="0"/>
              <a:t>you wanted to be certain that a trait would appear in the offspring </a:t>
            </a:r>
            <a:r>
              <a:rPr lang="en-CA" dirty="0" smtClean="0"/>
              <a:t>of the </a:t>
            </a:r>
            <a:r>
              <a:rPr lang="en-CA" dirty="0"/>
              <a:t>plants or animals that you were breeding, what would you have </a:t>
            </a:r>
            <a:r>
              <a:rPr lang="en-CA" dirty="0" smtClean="0"/>
              <a:t>to find </a:t>
            </a:r>
            <a:r>
              <a:rPr lang="en-CA" dirty="0"/>
              <a:t>out about the parents? Explain your answer.</a:t>
            </a:r>
          </a:p>
          <a:p>
            <a:r>
              <a:rPr lang="en-CA" dirty="0" smtClean="0"/>
              <a:t>Suppose </a:t>
            </a:r>
            <a:r>
              <a:rPr lang="en-CA" dirty="0"/>
              <a:t>a new flower in your garden displays an intermediate </a:t>
            </a:r>
            <a:r>
              <a:rPr lang="en-CA" dirty="0" smtClean="0"/>
              <a:t>colour. For </a:t>
            </a:r>
            <a:r>
              <a:rPr lang="en-CA" dirty="0"/>
              <a:t>example, you begin to see orange flowers although you </a:t>
            </a:r>
            <a:r>
              <a:rPr lang="en-CA" dirty="0" smtClean="0"/>
              <a:t>originally planted </a:t>
            </a:r>
            <a:r>
              <a:rPr lang="en-CA" dirty="0"/>
              <a:t>only red and yellow flowers. What pattern of </a:t>
            </a:r>
            <a:r>
              <a:rPr lang="en-CA" dirty="0" smtClean="0"/>
              <a:t>inheritance would </a:t>
            </a:r>
            <a:r>
              <a:rPr lang="en-CA" dirty="0"/>
              <a:t>you be observing in this situation? Explain your answer.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Practice</a:t>
            </a:r>
            <a:br>
              <a:rPr lang="en-CA" dirty="0" smtClean="0"/>
            </a:br>
            <a:r>
              <a:rPr lang="en-CA" dirty="0" smtClean="0"/>
              <a:t>Pg. 54 #2,4,5,6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932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Meet the Super Cow</a:t>
            </a:r>
            <a:br>
              <a:rPr lang="en-CA" dirty="0" smtClean="0"/>
            </a:br>
            <a:r>
              <a:rPr lang="en-US" u="sng" dirty="0">
                <a:effectLst/>
                <a:hlinkClick r:id="rId2"/>
              </a:rPr>
              <a:t>https://www.youtube.com/watch?v=Nmkj5gq1cQU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3509"/>
            <a:ext cx="7632848" cy="46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5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Reproductive Technologies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Selective Breeding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Genetic Engineering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68248"/>
            <a:ext cx="4041775" cy="269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2484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5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EnviroPig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u="sng" dirty="0">
                <a:effectLst/>
                <a:hlinkClick r:id="rId2"/>
              </a:rPr>
              <a:t>https://www.youtube.com/watch?v=mAfCauLF-14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69670"/>
            <a:ext cx="6480720" cy="46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1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Transgenic Animals</a:t>
            </a:r>
            <a:br>
              <a:rPr lang="en-CA" dirty="0" smtClean="0"/>
            </a:br>
            <a:r>
              <a:rPr lang="en-US" i="1" u="sng" dirty="0">
                <a:effectLst/>
                <a:hlinkClick r:id="rId2"/>
              </a:rPr>
              <a:t>http://channel.nationalgeographic.com/videos/transgenic-animal-creations/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1433"/>
            <a:ext cx="58017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4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Cloning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1" y="1412776"/>
            <a:ext cx="733769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Artificial Insemination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5" y="1412776"/>
            <a:ext cx="83658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3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Vitro Fertilization </a:t>
            </a:r>
            <a:endParaRPr lang="en-CA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99846"/>
            <a:ext cx="7784395" cy="508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0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/>
          </a:bodyPr>
          <a:lstStyle/>
          <a:p>
            <a:r>
              <a:rPr lang="en-CA" dirty="0"/>
              <a:t>How does artificial selection differ from what you learned earlier </a:t>
            </a:r>
            <a:r>
              <a:rPr lang="en-CA" dirty="0" smtClean="0"/>
              <a:t>in this </a:t>
            </a:r>
            <a:r>
              <a:rPr lang="en-CA" dirty="0"/>
              <a:t>unit about natural selection? Use examples in your </a:t>
            </a:r>
            <a:r>
              <a:rPr lang="en-CA" dirty="0" smtClean="0"/>
              <a:t>explanation.</a:t>
            </a:r>
          </a:p>
          <a:p>
            <a:r>
              <a:rPr lang="en-CA" dirty="0" smtClean="0"/>
              <a:t>Describe </a:t>
            </a:r>
            <a:r>
              <a:rPr lang="en-CA" dirty="0"/>
              <a:t>two examples of technologies that humans use to select </a:t>
            </a:r>
            <a:r>
              <a:rPr lang="en-CA" dirty="0" smtClean="0"/>
              <a:t>the traits </a:t>
            </a:r>
            <a:r>
              <a:rPr lang="en-CA" dirty="0"/>
              <a:t>of </a:t>
            </a:r>
            <a:r>
              <a:rPr lang="en-CA" dirty="0" smtClean="0"/>
              <a:t>organisms.</a:t>
            </a:r>
          </a:p>
          <a:p>
            <a:r>
              <a:rPr lang="en-CA" dirty="0" smtClean="0"/>
              <a:t>Who </a:t>
            </a:r>
            <a:r>
              <a:rPr lang="en-CA" dirty="0"/>
              <a:t>were the earliest “plant technologists” in North America? </a:t>
            </a:r>
            <a:r>
              <a:rPr lang="en-CA" dirty="0" smtClean="0"/>
              <a:t>What crop </a:t>
            </a:r>
            <a:r>
              <a:rPr lang="en-CA" dirty="0"/>
              <a:t>did they develop and how</a:t>
            </a:r>
            <a:r>
              <a:rPr lang="en-CA" dirty="0" smtClean="0"/>
              <a:t>?</a:t>
            </a:r>
          </a:p>
          <a:p>
            <a:r>
              <a:rPr lang="en-CA" dirty="0"/>
              <a:t>Simplify an explanation of artificial selection in a way that a </a:t>
            </a:r>
            <a:r>
              <a:rPr lang="en-CA" dirty="0" smtClean="0"/>
              <a:t>student in </a:t>
            </a:r>
            <a:r>
              <a:rPr lang="en-CA" dirty="0"/>
              <a:t>grade 4 could easily understand it.</a:t>
            </a:r>
            <a:endParaRPr lang="en-CA" dirty="0" smtClean="0"/>
          </a:p>
          <a:p>
            <a:pPr marL="109728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Practice</a:t>
            </a:r>
            <a:br>
              <a:rPr lang="en-CA" dirty="0" smtClean="0"/>
            </a:br>
            <a:r>
              <a:rPr lang="en-CA" dirty="0" smtClean="0"/>
              <a:t>Pg. 71 #1,2,3,5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1720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238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Genetics</vt:lpstr>
      <vt:lpstr>Meet the Super Cow https://www.youtube.com/watch?v=Nmkj5gq1cQU </vt:lpstr>
      <vt:lpstr>Reproductive Technologies</vt:lpstr>
      <vt:lpstr>EnviroPig https://www.youtube.com/watch?v=mAfCauLF-14 </vt:lpstr>
      <vt:lpstr>Transgenic Animals http://channel.nationalgeographic.com/videos/transgenic-animal-creations/  </vt:lpstr>
      <vt:lpstr>Cloning</vt:lpstr>
      <vt:lpstr>Artificial Insemination</vt:lpstr>
      <vt:lpstr>In Vitro Fertilization </vt:lpstr>
      <vt:lpstr>Practice Pg. 71 #1,2,3,5</vt:lpstr>
      <vt:lpstr>Patterns of Inheritance</vt:lpstr>
      <vt:lpstr>Traits</vt:lpstr>
      <vt:lpstr>Punnett Squares</vt:lpstr>
      <vt:lpstr>Incomplete Dominance</vt:lpstr>
      <vt:lpstr>Offspring Unlike Either Parents</vt:lpstr>
      <vt:lpstr>Environmental Factors</vt:lpstr>
      <vt:lpstr>Practice Pg. 54 #2,4,5,6</vt:lpstr>
    </vt:vector>
  </TitlesOfParts>
  <Company>Northern Light School Division No.69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NLSD User</dc:creator>
  <cp:lastModifiedBy>NLSD User</cp:lastModifiedBy>
  <cp:revision>5</cp:revision>
  <dcterms:created xsi:type="dcterms:W3CDTF">2015-06-04T16:31:32Z</dcterms:created>
  <dcterms:modified xsi:type="dcterms:W3CDTF">2015-06-04T17:05:17Z</dcterms:modified>
</cp:coreProperties>
</file>