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B88222-D15E-46E8-BD67-6F7B5CF514D0}" type="datetimeFigureOut">
              <a:rPr lang="en-CA" smtClean="0"/>
              <a:t>01/06/2015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AD0BEE-773A-41E7-8B3B-20AEE230179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88222-D15E-46E8-BD67-6F7B5CF514D0}" type="datetimeFigureOut">
              <a:rPr lang="en-CA" smtClean="0"/>
              <a:t>01/06/2015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D0BEE-773A-41E7-8B3B-20AEE230179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88222-D15E-46E8-BD67-6F7B5CF514D0}" type="datetimeFigureOut">
              <a:rPr lang="en-CA" smtClean="0"/>
              <a:t>01/06/2015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D0BEE-773A-41E7-8B3B-20AEE230179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88222-D15E-46E8-BD67-6F7B5CF514D0}" type="datetimeFigureOut">
              <a:rPr lang="en-CA" smtClean="0"/>
              <a:t>01/06/2015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D0BEE-773A-41E7-8B3B-20AEE230179A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88222-D15E-46E8-BD67-6F7B5CF514D0}" type="datetimeFigureOut">
              <a:rPr lang="en-CA" smtClean="0"/>
              <a:t>01/06/2015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D0BEE-773A-41E7-8B3B-20AEE230179A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88222-D15E-46E8-BD67-6F7B5CF514D0}" type="datetimeFigureOut">
              <a:rPr lang="en-CA" smtClean="0"/>
              <a:t>01/06/2015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D0BEE-773A-41E7-8B3B-20AEE230179A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88222-D15E-46E8-BD67-6F7B5CF514D0}" type="datetimeFigureOut">
              <a:rPr lang="en-CA" smtClean="0"/>
              <a:t>01/06/2015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D0BEE-773A-41E7-8B3B-20AEE230179A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88222-D15E-46E8-BD67-6F7B5CF514D0}" type="datetimeFigureOut">
              <a:rPr lang="en-CA" smtClean="0"/>
              <a:t>01/06/2015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D0BEE-773A-41E7-8B3B-20AEE230179A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88222-D15E-46E8-BD67-6F7B5CF514D0}" type="datetimeFigureOut">
              <a:rPr lang="en-CA" smtClean="0"/>
              <a:t>01/06/2015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D0BEE-773A-41E7-8B3B-20AEE230179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B88222-D15E-46E8-BD67-6F7B5CF514D0}" type="datetimeFigureOut">
              <a:rPr lang="en-CA" smtClean="0"/>
              <a:t>01/06/2015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D0BEE-773A-41E7-8B3B-20AEE230179A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B88222-D15E-46E8-BD67-6F7B5CF514D0}" type="datetimeFigureOut">
              <a:rPr lang="en-CA" smtClean="0"/>
              <a:t>01/06/2015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AD0BEE-773A-41E7-8B3B-20AEE230179A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B88222-D15E-46E8-BD67-6F7B5CF514D0}" type="datetimeFigureOut">
              <a:rPr lang="en-CA" smtClean="0"/>
              <a:t>01/06/2015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AD0BEE-773A-41E7-8B3B-20AEE230179A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Heritable vs. </a:t>
            </a:r>
            <a:br>
              <a:rPr lang="en-CA" dirty="0" smtClean="0"/>
            </a:br>
            <a:r>
              <a:rPr lang="en-CA" dirty="0" smtClean="0"/>
              <a:t>Non-Heritable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Lesson 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188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Inheritable vs. Non-Inheritable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8" y="1481138"/>
            <a:ext cx="358772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84784"/>
            <a:ext cx="40386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63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Discrete and Continuous Variations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848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Environmental Influences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Tanning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Nutrition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4" y="2135346"/>
            <a:ext cx="385572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070628"/>
            <a:ext cx="4041775" cy="268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283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</TotalTime>
  <Words>17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Concourse</vt:lpstr>
      <vt:lpstr>Heritable vs.  Non-Heritable </vt:lpstr>
      <vt:lpstr>Inheritable vs. Non-Inheritable</vt:lpstr>
      <vt:lpstr>Discrete and Continuous Variations</vt:lpstr>
      <vt:lpstr>Environmental Influences</vt:lpstr>
    </vt:vector>
  </TitlesOfParts>
  <Company>Northern Light School Division No.69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Hertiable</dc:title>
  <dc:creator>NLSD User</dc:creator>
  <cp:lastModifiedBy>NLSD User</cp:lastModifiedBy>
  <cp:revision>2</cp:revision>
  <dcterms:created xsi:type="dcterms:W3CDTF">2015-06-01T17:47:24Z</dcterms:created>
  <dcterms:modified xsi:type="dcterms:W3CDTF">2015-06-01T18:21:10Z</dcterms:modified>
</cp:coreProperties>
</file>