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Interdependence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86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Habitat</a:t>
            </a:r>
            <a:endParaRPr lang="en-US" dirty="0"/>
          </a:p>
        </p:txBody>
      </p:sp>
      <p:pic>
        <p:nvPicPr>
          <p:cNvPr id="7" name="Content Placeholder 6" descr="BeaverDen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9" b="91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3730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Nesting site, range and Habits</a:t>
            </a:r>
            <a:endParaRPr lang="en-US" dirty="0"/>
          </a:p>
        </p:txBody>
      </p:sp>
      <p:pic>
        <p:nvPicPr>
          <p:cNvPr id="4" name="Content Placeholder 3" descr="beaver-map_36114_470x300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" b="34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7654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effect it has on other populations</a:t>
            </a:r>
            <a:endParaRPr lang="en-US" dirty="0"/>
          </a:p>
        </p:txBody>
      </p:sp>
      <p:pic>
        <p:nvPicPr>
          <p:cNvPr id="4" name="Content Placeholder 3" descr="1024px-Castor_dents-hay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b="55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01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effect it has on the environment</a:t>
            </a:r>
            <a:endParaRPr lang="en-US" dirty="0"/>
          </a:p>
        </p:txBody>
      </p:sp>
      <p:pic>
        <p:nvPicPr>
          <p:cNvPr id="4" name="Content Placeholder 3" descr="BeaverDam_840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8" b="103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9621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Partitioning</a:t>
            </a:r>
            <a:endParaRPr lang="en-US" dirty="0"/>
          </a:p>
        </p:txBody>
      </p:sp>
      <p:pic>
        <p:nvPicPr>
          <p:cNvPr id="4" name="Content Placeholder 3" descr="33_02_08_11_12_34_03_14091939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78" r="-165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6443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0"/>
            <a:ext cx="7272339" cy="1339009"/>
          </a:xfrm>
        </p:spPr>
        <p:txBody>
          <a:bodyPr/>
          <a:lstStyle/>
          <a:p>
            <a:r>
              <a:rPr lang="en-US" dirty="0" smtClean="0"/>
              <a:t>Practice</a:t>
            </a:r>
            <a:br>
              <a:rPr lang="en-US" dirty="0" smtClean="0"/>
            </a:br>
            <a:r>
              <a:rPr lang="en-US" dirty="0" smtClean="0"/>
              <a:t>Pg. 19 Q 2-4</a:t>
            </a:r>
            <a:endParaRPr lang="en-US" dirty="0"/>
          </a:p>
        </p:txBody>
      </p:sp>
      <p:pic>
        <p:nvPicPr>
          <p:cNvPr id="4" name="Content Placeholder 3" descr="Screen shot 2015-05-27 at 9.42.1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37" b="-4837"/>
          <a:stretch>
            <a:fillRect/>
          </a:stretch>
        </p:blipFill>
        <p:spPr>
          <a:xfrm>
            <a:off x="0" y="1154353"/>
            <a:ext cx="9144000" cy="5437179"/>
          </a:xfrm>
        </p:spPr>
      </p:pic>
    </p:spTree>
    <p:extLst>
      <p:ext uri="{BB962C8B-B14F-4D97-AF65-F5344CB8AC3E}">
        <p14:creationId xmlns:p14="http://schemas.microsoft.com/office/powerpoint/2010/main" val="4073180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Interdependence</a:t>
            </a:r>
            <a:endParaRPr lang="en-US" dirty="0"/>
          </a:p>
        </p:txBody>
      </p:sp>
      <p:pic>
        <p:nvPicPr>
          <p:cNvPr id="4" name="Content Placeholder 3" descr="cd86efed554fb97ed5efdb995521d2ce0b6d3129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79" b="-17079"/>
          <a:stretch>
            <a:fillRect/>
          </a:stretch>
        </p:blipFill>
        <p:spPr/>
      </p:pic>
      <p:pic>
        <p:nvPicPr>
          <p:cNvPr id="5" name="Picture 4" descr="Sun_P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1546"/>
            <a:ext cx="1274676" cy="1263193"/>
          </a:xfrm>
          <a:prstGeom prst="rect">
            <a:avLst/>
          </a:prstGeom>
        </p:spPr>
      </p:pic>
      <p:cxnSp>
        <p:nvCxnSpPr>
          <p:cNvPr id="7" name="Curved Connector 6"/>
          <p:cNvCxnSpPr/>
          <p:nvPr/>
        </p:nvCxnSpPr>
        <p:spPr>
          <a:xfrm rot="16200000" flipH="1">
            <a:off x="740367" y="2992269"/>
            <a:ext cx="1782455" cy="108514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rot="16200000" flipH="1">
            <a:off x="892768" y="2779037"/>
            <a:ext cx="1782455" cy="108514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rot="16200000" flipH="1">
            <a:off x="565680" y="3144669"/>
            <a:ext cx="1782455" cy="108514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61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Symbiosis</a:t>
            </a:r>
            <a:endParaRPr lang="en-US" dirty="0"/>
          </a:p>
        </p:txBody>
      </p:sp>
      <p:pic>
        <p:nvPicPr>
          <p:cNvPr id="4" name="Picture 3" descr="symbiotic-anima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08" y="1613646"/>
            <a:ext cx="5451164" cy="506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26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Mutualism</a:t>
            </a:r>
            <a:endParaRPr lang="en-US" dirty="0"/>
          </a:p>
        </p:txBody>
      </p:sp>
      <p:pic>
        <p:nvPicPr>
          <p:cNvPr id="4" name="Content Placeholder 3" descr="honey_bee_extracts_nectar2-lrg-640x50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0" b="12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204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Commensalism</a:t>
            </a:r>
            <a:endParaRPr lang="en-US" dirty="0"/>
          </a:p>
        </p:txBody>
      </p:sp>
      <p:pic>
        <p:nvPicPr>
          <p:cNvPr id="4" name="Content Placeholder 3" descr="35192245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" b="50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323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Parasitism</a:t>
            </a:r>
            <a:endParaRPr lang="en-US" dirty="0"/>
          </a:p>
        </p:txBody>
      </p:sp>
      <p:pic>
        <p:nvPicPr>
          <p:cNvPr id="4" name="Content Placeholder 3" descr="salmonellosis_26175_l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66" r="-130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4180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Niche</a:t>
            </a:r>
            <a:endParaRPr lang="en-US" dirty="0"/>
          </a:p>
        </p:txBody>
      </p:sp>
      <p:pic>
        <p:nvPicPr>
          <p:cNvPr id="4" name="Content Placeholder 3" descr="American_Beav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439" r="-34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2281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eats</a:t>
            </a:r>
            <a:endParaRPr lang="en-US" dirty="0"/>
          </a:p>
        </p:txBody>
      </p:sp>
      <p:pic>
        <p:nvPicPr>
          <p:cNvPr id="4" name="Content Placeholder 3" descr="Beaver_1369893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6" b="39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1645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eats it</a:t>
            </a:r>
            <a:endParaRPr lang="en-US" dirty="0"/>
          </a:p>
        </p:txBody>
      </p:sp>
      <p:pic>
        <p:nvPicPr>
          <p:cNvPr id="4" name="Content Placeholder 3" descr="HaliburtonWolves (223 of 71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7" b="54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3167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31</TotalTime>
  <Words>40</Words>
  <Application>Microsoft Macintosh PowerPoint</Application>
  <PresentationFormat>On-screen Show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Tradition</vt:lpstr>
      <vt:lpstr>Interdependence</vt:lpstr>
      <vt:lpstr>Interdependence</vt:lpstr>
      <vt:lpstr>Symbiosis</vt:lpstr>
      <vt:lpstr>Mutualism</vt:lpstr>
      <vt:lpstr>Commensalism</vt:lpstr>
      <vt:lpstr>Parasitism</vt:lpstr>
      <vt:lpstr>Niche</vt:lpstr>
      <vt:lpstr>What it eats</vt:lpstr>
      <vt:lpstr>What eats it</vt:lpstr>
      <vt:lpstr>Its Habitat</vt:lpstr>
      <vt:lpstr>Nesting site, range and Habits</vt:lpstr>
      <vt:lpstr>What effect it has on other populations</vt:lpstr>
      <vt:lpstr>What effect it has on the environment</vt:lpstr>
      <vt:lpstr>Resource Partitioning</vt:lpstr>
      <vt:lpstr>Practice Pg. 19 Q 2-4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Interdependence</dc:title>
  <dc:creator>Michael Pruden</dc:creator>
  <cp:lastModifiedBy>Michael Pruden</cp:lastModifiedBy>
  <cp:revision>4</cp:revision>
  <dcterms:created xsi:type="dcterms:W3CDTF">2015-05-28T03:20:04Z</dcterms:created>
  <dcterms:modified xsi:type="dcterms:W3CDTF">2015-05-28T03:51:24Z</dcterms:modified>
</cp:coreProperties>
</file>