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96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May 29,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May 29,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May 29,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May 29,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May 29,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May 29,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May 29,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May 29,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May 29,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May 29,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4762" y="1417320"/>
            <a:ext cx="5553665" cy="2304288"/>
          </a:xfrm>
        </p:spPr>
        <p:txBody>
          <a:bodyPr/>
          <a:lstStyle/>
          <a:p>
            <a:r>
              <a:rPr lang="en-US" dirty="0" smtClean="0"/>
              <a:t>Natural Selection/Variation within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867775" cy="1066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Crash Course Video – </a:t>
            </a:r>
            <a:r>
              <a:rPr lang="en-US" dirty="0"/>
              <a:t>Natural Selection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aTftyFboC_M</a:t>
            </a:r>
            <a:endParaRPr lang="en-US" dirty="0"/>
          </a:p>
        </p:txBody>
      </p:sp>
      <p:pic>
        <p:nvPicPr>
          <p:cNvPr id="4" name="Content Placeholder 3" descr="Screen shot 2015-05-28 at 7.22.43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6" r="-36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0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Pg. 24: Question 5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" y="2617940"/>
            <a:ext cx="8952451" cy="22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5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within Species</a:t>
            </a:r>
            <a:endParaRPr lang="en-US" dirty="0"/>
          </a:p>
        </p:txBody>
      </p:sp>
      <p:pic>
        <p:nvPicPr>
          <p:cNvPr id="4" name="Content Placeholder 3" descr="url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61" r="-3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37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pic>
        <p:nvPicPr>
          <p:cNvPr id="4" name="Content Placeholder 3" descr="48a66c4f7492ca34de11df0a958bea97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60" b="-562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85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Banded </a:t>
            </a:r>
            <a:r>
              <a:rPr lang="en-US" dirty="0" smtClean="0"/>
              <a:t>Snail Pg. 23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3" y="1390388"/>
            <a:ext cx="8843046" cy="483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9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pic>
        <p:nvPicPr>
          <p:cNvPr id="4" name="Content Placeholder 3" descr="ESCI329NATSEL002.gi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55" r="-37255"/>
          <a:stretch>
            <a:fillRect/>
          </a:stretch>
        </p:blipFill>
        <p:spPr>
          <a:xfrm>
            <a:off x="276225" y="1298448"/>
            <a:ext cx="8595360" cy="4937760"/>
          </a:xfrm>
        </p:spPr>
      </p:pic>
    </p:spTree>
    <p:extLst>
      <p:ext uri="{BB962C8B-B14F-4D97-AF65-F5344CB8AC3E}">
        <p14:creationId xmlns:p14="http://schemas.microsoft.com/office/powerpoint/2010/main" val="28429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67</TotalTime>
  <Words>29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SOHO</vt:lpstr>
      <vt:lpstr>Natural Selection/Variation within Species</vt:lpstr>
      <vt:lpstr>Crash Course Video – Natural Selection https://www.youtube.com/watch?v=aTftyFboC_M</vt:lpstr>
      <vt:lpstr>Pg. 24: Question 5</vt:lpstr>
      <vt:lpstr>Variation within Species</vt:lpstr>
      <vt:lpstr>Variability</vt:lpstr>
      <vt:lpstr>Banded Snail Pg. 23</vt:lpstr>
      <vt:lpstr>Natural Selection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Selection/Variation within Species</dc:title>
  <dc:creator>Michael Pruden</dc:creator>
  <cp:lastModifiedBy>NLSD User</cp:lastModifiedBy>
  <cp:revision>6</cp:revision>
  <dcterms:created xsi:type="dcterms:W3CDTF">2015-05-29T01:16:14Z</dcterms:created>
  <dcterms:modified xsi:type="dcterms:W3CDTF">2015-05-29T19:24:56Z</dcterms:modified>
</cp:coreProperties>
</file>